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12/06/2018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hyperlink" Target="mailto:info@opamianto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66644" y="1556792"/>
            <a:ext cx="3900984" cy="4787483"/>
          </a:xfrm>
        </p:spPr>
        <p:txBody>
          <a:bodyPr>
            <a:normAutofit/>
          </a:bodyPr>
          <a:lstStyle/>
          <a:p>
            <a:pPr algn="just"/>
            <a:r>
              <a:rPr lang="es-ES" sz="1600" b="1" dirty="0" smtClean="0">
                <a:solidFill>
                  <a:srgbClr val="002060"/>
                </a:solidFill>
              </a:rPr>
              <a:t>Fecha: Viernes, 22 de junio de 2018</a:t>
            </a:r>
          </a:p>
          <a:p>
            <a:pPr algn="just"/>
            <a:r>
              <a:rPr lang="es-ES" sz="1600" b="1" dirty="0" smtClean="0">
                <a:solidFill>
                  <a:srgbClr val="002060"/>
                </a:solidFill>
              </a:rPr>
              <a:t>Hora:  12.00</a:t>
            </a:r>
          </a:p>
          <a:p>
            <a:pPr algn="just"/>
            <a:r>
              <a:rPr lang="es-ES" sz="1600" b="1" dirty="0" smtClean="0">
                <a:solidFill>
                  <a:srgbClr val="002060"/>
                </a:solidFill>
              </a:rPr>
              <a:t>Lugar: AC Hotel Recoletos</a:t>
            </a:r>
          </a:p>
          <a:p>
            <a:pPr algn="just"/>
            <a:r>
              <a:rPr lang="es-ES" sz="1600" b="1" dirty="0" smtClean="0">
                <a:solidFill>
                  <a:srgbClr val="002060"/>
                </a:solidFill>
              </a:rPr>
              <a:t>            Calle Recoletos, 18 (Madrid)</a:t>
            </a:r>
          </a:p>
          <a:p>
            <a:pPr algn="just"/>
            <a:endParaRPr lang="es-ES" sz="2000" b="1" dirty="0" smtClean="0">
              <a:solidFill>
                <a:srgbClr val="002060"/>
              </a:solidFill>
            </a:endParaRPr>
          </a:p>
          <a:p>
            <a:pPr algn="l"/>
            <a:endParaRPr lang="es-ES" sz="1800" b="1" dirty="0" smtClean="0">
              <a:solidFill>
                <a:srgbClr val="FF0000"/>
              </a:solidFill>
            </a:endParaRPr>
          </a:p>
          <a:p>
            <a:pPr algn="l"/>
            <a:r>
              <a:rPr lang="es-ES" sz="1800" b="1" dirty="0" smtClean="0">
                <a:solidFill>
                  <a:srgbClr val="FF0000"/>
                </a:solidFill>
              </a:rPr>
              <a:t>Se ruega confirmación: </a:t>
            </a:r>
            <a:r>
              <a:rPr lang="es-ES" sz="1800" b="1" dirty="0" smtClean="0">
                <a:solidFill>
                  <a:srgbClr val="002060"/>
                </a:solidFill>
                <a:hlinkClick r:id="rId2"/>
              </a:rPr>
              <a:t>info@opamianto.com</a:t>
            </a:r>
            <a:r>
              <a:rPr lang="es-ES" sz="1800" b="1" dirty="0" smtClean="0">
                <a:solidFill>
                  <a:srgbClr val="002060"/>
                </a:solidFill>
              </a:rPr>
              <a:t>                    </a:t>
            </a:r>
            <a:r>
              <a:rPr lang="es-ES" sz="1800" b="1" dirty="0" smtClean="0">
                <a:solidFill>
                  <a:srgbClr val="FF0000"/>
                </a:solidFill>
              </a:rPr>
              <a:t>915323377</a:t>
            </a:r>
          </a:p>
          <a:p>
            <a:pPr algn="just"/>
            <a:endParaRPr lang="es-ES" sz="1800" b="1" dirty="0" smtClean="0">
              <a:solidFill>
                <a:srgbClr val="002060"/>
              </a:solidFill>
            </a:endParaRPr>
          </a:p>
          <a:p>
            <a:pPr algn="just"/>
            <a:r>
              <a:rPr lang="es-ES" sz="1800" b="1" dirty="0" smtClean="0">
                <a:solidFill>
                  <a:schemeClr val="accent1">
                    <a:lumMod val="75000"/>
                  </a:schemeClr>
                </a:solidFill>
              </a:rPr>
              <a:t>IMPORTANTE: Plazas limitadas reservadas por orden de confirmación</a:t>
            </a:r>
          </a:p>
          <a:p>
            <a:pPr algn="just"/>
            <a:endParaRPr lang="es-ES" sz="1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  <a:ln>
            <a:noFill/>
          </a:ln>
        </p:spPr>
        <p:txBody>
          <a:bodyPr/>
          <a:lstStyle/>
          <a:p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“El amianto está a nuestro alrededor”</a:t>
            </a:r>
            <a:endParaRPr lang="es-E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Resultado de imagen de amianto a nuestro alreded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96752"/>
            <a:ext cx="2383197" cy="165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amianto a nuestro alreded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8703" y="4690188"/>
            <a:ext cx="1830710" cy="165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834124" y="4870900"/>
            <a:ext cx="1289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Organiza:</a:t>
            </a:r>
          </a:p>
          <a:p>
            <a:endParaRPr lang="es-ES" dirty="0"/>
          </a:p>
        </p:txBody>
      </p:sp>
      <p:pic>
        <p:nvPicPr>
          <p:cNvPr id="1030" name="Picture 6" descr="No hay texto alternativo automático disponible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83" y="5310564"/>
            <a:ext cx="1385445" cy="138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mianto y embarcacione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602" y="3152561"/>
            <a:ext cx="2164811" cy="14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de amianto en el agu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152563"/>
            <a:ext cx="2063889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content.fmad11-2.fna.fbcdn.net/v/t1.0-0/c59.0.178.178/p296x100/999695_713051228724712_808688091_n.jpg?_nc_cat=0&amp;oh=5b679b461c394c088ecc1f98fce2e826&amp;oe=5B7E26B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53" y="1196752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44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i="1" dirty="0" smtClean="0">
                <a:solidFill>
                  <a:srgbClr val="0070C0"/>
                </a:solidFill>
              </a:rPr>
              <a:t>El amianto está a nuestro alrededor</a:t>
            </a:r>
            <a:endParaRPr lang="es-ES" b="1" i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pPr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12:00: Mesa redonda “El amianto está a nuestro alrededor”:</a:t>
            </a:r>
          </a:p>
          <a:p>
            <a:pPr lvl="1"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D. Alfredo Menéndez. Catedrático de Historia de la Ciencia. Universidad de Granada</a:t>
            </a:r>
          </a:p>
          <a:p>
            <a:pPr lvl="1"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D. Francisco Puche. Librero y colaborador con la red internacional por la prohibición del amianto y con las asociaciones de víctimas.</a:t>
            </a:r>
          </a:p>
          <a:p>
            <a:pPr lvl="1"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D. Ángel </a:t>
            </a:r>
            <a:r>
              <a:rPr lang="es-ES" sz="1600" dirty="0" err="1" smtClean="0">
                <a:solidFill>
                  <a:schemeClr val="accent1">
                    <a:lumMod val="75000"/>
                  </a:schemeClr>
                </a:solidFill>
              </a:rPr>
              <a:t>Cárcoba</a:t>
            </a:r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. Experto en salud laboral y representante de CC.OO en las Instituciones Comunitarias y en la O.I.T.</a:t>
            </a:r>
          </a:p>
          <a:p>
            <a:pPr lvl="1"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Dr. José Miguel Sanz </a:t>
            </a:r>
            <a:r>
              <a:rPr lang="es-ES" sz="1600" dirty="0" err="1" smtClean="0">
                <a:solidFill>
                  <a:schemeClr val="accent1">
                    <a:lumMod val="75000"/>
                  </a:schemeClr>
                </a:solidFill>
              </a:rPr>
              <a:t>Anquela</a:t>
            </a:r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. Médico perito experto en amianto</a:t>
            </a:r>
          </a:p>
          <a:p>
            <a:pPr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13:00: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</a:rPr>
              <a:t>“Vagones de metro infectados de amianto y vendidos a Argentina”</a:t>
            </a:r>
          </a:p>
          <a:p>
            <a:pPr lvl="1"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D. Mariano Acevedo. Presidente de la Asociación Argentina de Expuestos al amianto. </a:t>
            </a:r>
          </a:p>
          <a:p>
            <a:pPr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13:30: Intervenciones de diferentes colectivos de afectados (Metro, RTVE, Fontaneros Municipales, Militares, etc.). Debate abierto</a:t>
            </a:r>
          </a:p>
          <a:p>
            <a:pPr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14:30: Clausura</a:t>
            </a:r>
          </a:p>
          <a:p>
            <a:pPr algn="just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Moderador: Oria, Pajares &amp; Asociados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275856" y="141277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PROGRAMA:</a:t>
            </a:r>
            <a:endParaRPr lang="es-ES" b="1" dirty="0"/>
          </a:p>
        </p:txBody>
      </p:sp>
      <p:pic>
        <p:nvPicPr>
          <p:cNvPr id="5" name="Picture 6" descr="No hay texto alternativo automático disponible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445224"/>
            <a:ext cx="1008112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643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152</TotalTime>
  <Words>204</Words>
  <Application>Microsoft Office PowerPoint</Application>
  <PresentationFormat>Presentación en pantalla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Equidad</vt:lpstr>
      <vt:lpstr>“El amianto está a nuestro alrededor”</vt:lpstr>
      <vt:lpstr>El amianto está a nuestro alrededor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AMIANTO A NUESTRO ALREDEDOR</dc:title>
  <dc:creator>daniel morales navas</dc:creator>
  <cp:lastModifiedBy>daniel morales navas</cp:lastModifiedBy>
  <cp:revision>30</cp:revision>
  <dcterms:created xsi:type="dcterms:W3CDTF">2018-05-17T17:52:26Z</dcterms:created>
  <dcterms:modified xsi:type="dcterms:W3CDTF">2018-06-12T15:50:41Z</dcterms:modified>
</cp:coreProperties>
</file>